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73" r:id="rId13"/>
    <p:sldId id="272" r:id="rId14"/>
    <p:sldId id="267" r:id="rId15"/>
    <p:sldId id="280" r:id="rId16"/>
    <p:sldId id="271" r:id="rId17"/>
    <p:sldId id="275" r:id="rId18"/>
    <p:sldId id="269" r:id="rId19"/>
    <p:sldId id="276" r:id="rId20"/>
    <p:sldId id="277" r:id="rId21"/>
    <p:sldId id="274" r:id="rId22"/>
    <p:sldId id="278" r:id="rId23"/>
    <p:sldId id="279" r:id="rId24"/>
    <p:sldId id="268" r:id="rId25"/>
    <p:sldId id="270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5E5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0DF928-FBC0-D160-9258-9595FBCFE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06E7BCB-19B3-0E59-70EF-5B19AF28B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7A8BF0-803B-9271-311B-7F52176A9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9DAF30-CF44-952B-CA3A-FE502C65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41FF88-F7C0-38E3-1054-BFC78D62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65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7BEF03-AF3D-7509-B82F-58B591EF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DD9F4C-FDA3-5003-5D64-460DBB5A2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ED321A-DC62-22AF-BBD2-9A3AF505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84B01-A904-5182-2826-A732C5E3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E5B75F-1BD9-6FE3-FD99-5AF23653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3873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D07DECF-AC5B-A67D-2ADF-7C504C19F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75F311C-F0BA-EA2A-B2D3-877A78DB0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B8C4A2-2565-B106-D5C6-B8AF94F9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994661-257F-4B12-560D-BB75C405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A53828-AFB7-AB14-B9AD-9B0C320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72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08DA7-0F20-BA54-3C4B-ED6CFCA8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93721D-B482-30A0-83D9-7CDD09058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71693F-6192-5D04-C1DF-08F1BCA0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84D81-6B58-8223-7C4D-08C2BDF9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615A81-3C6B-E0E7-EFAD-C760A374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69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6A4989-26D9-5793-BBFD-C6E51668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0DF78D-C860-FE4B-0FAF-E64B473A8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D1B2B3-6810-506B-9457-E79197E7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ADC0E5-0403-93DB-6ABB-C72A9486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1984D4-77AE-CC43-5173-8A36C7D7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238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C0957D-7E3D-F4C6-E45E-671A89DC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42E271-28B1-31FD-7828-9B7DD2A15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91D464F-590E-0B3E-1B45-F8311B983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C08F6A-16AF-3A37-5E09-11790824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603C93-3B1A-DBD2-32A5-BC74BAED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2CBEBE-79B3-64C8-701C-3D54334F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25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FECCED-7693-7E48-E6D3-A90AD8F7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7CF464-7000-2A98-CE82-20AE5AAC4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F4A1EF-3B56-21B3-1B13-96BF83E06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F256716-F536-25E3-5BDF-36E82CA71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B9B5B8C-A40E-B0D7-8E0C-B71303FBC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77169E0-89BB-217D-CADF-5782698DA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22B8601-7F62-CC14-FFCB-0F0127D1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B596270-AA6A-62BD-BED8-6BFC159C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7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057978-887E-A9A0-CCEA-3EDF223D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65F8035-5D8C-291F-CA0F-41C2A339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2A1E39-10D9-F8AA-00DA-1BF68B56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3B05C6-5699-7ADD-8900-1B66F22F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56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2C765EC-5C3E-3A5E-5804-B13EBD7E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35CB53-870C-924C-9647-1C891A79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785BD4-C996-6E65-5ECB-2209462F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0070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4047D-AF74-A1F3-502C-09E515AD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D73CC2-0F9C-8AFC-9671-371F247ED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DE8DEB-9545-E9ED-2564-22D46588F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2B59B6F-EABF-999F-F743-6FC37B1B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2691D4-B549-42DB-994C-B25DFC8C0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B4EDB79-E151-08D4-C476-A47AEB12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9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4563E5-4601-BFEE-27A0-0D6010C3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2AB60D3-0219-681B-032F-D24C02C70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34A495-9201-080E-E56E-B0F36F95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2E5528-4D8F-2622-B435-EF9ACC0D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896359-078B-00B1-C4C1-1D69B7CE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B7AA167-459D-5CB0-A05D-205630F7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35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65F7323-9AF6-6CB5-D583-29DA23666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3119E7-6470-70C9-413C-38A3783E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DFBF3F-0B7E-8792-3965-5DD0A97B7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D704A8-9588-4071-A5BD-9B1045928508}" type="datetimeFigureOut">
              <a:rPr lang="it-IT" smtClean="0"/>
              <a:t>30/05/2024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FB4674-D73A-3FE0-AC54-3768DF5A4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FC9755-C4C8-0B04-4887-27AA2B4D9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F26F44-DBBC-432F-AFEF-287276357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227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6BE83E-513D-C684-7803-AA4B2C531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1B94BE-1334-5EB4-C40F-920FB2A0EE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3" name="Immagine 5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5EED1C4-2E48-9628-6F03-7DFDDFAC7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07EB652-B9B2-A241-7A28-B954AB875823}"/>
              </a:ext>
            </a:extLst>
          </p:cNvPr>
          <p:cNvSpPr/>
          <p:nvPr/>
        </p:nvSpPr>
        <p:spPr>
          <a:xfrm>
            <a:off x="923544" y="5980176"/>
            <a:ext cx="704088" cy="27432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729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biglietto da visita&#10;&#10;Descrizione generata automaticamente">
            <a:extLst>
              <a:ext uri="{FF2B5EF4-FFF2-40B4-BE49-F238E27FC236}">
                <a16:creationId xmlns:a16="http://schemas.microsoft.com/office/drawing/2014/main" id="{937056E3-049C-C2AA-EEEA-A0AD3B4FB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36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525CAF80-6A4F-B472-B75B-50070E4B6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4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6BABD5DF-4B89-71DB-408E-D55DDD5C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3912531-1D1B-8BEF-0D14-98F9B31BE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D79C8491-0DF7-71FE-5839-69A5B03CE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" y="0"/>
            <a:ext cx="12187066" cy="6858000"/>
          </a:xfrm>
          <a:prstGeom prst="rect">
            <a:avLst/>
          </a:prstGeom>
        </p:spPr>
      </p:pic>
      <p:pic>
        <p:nvPicPr>
          <p:cNvPr id="5" name="Immagine 4" descr="Immagine che contiene testo, schermata, Rettangolo, design&#10;&#10;Descrizione generata automaticamente">
            <a:extLst>
              <a:ext uri="{FF2B5EF4-FFF2-40B4-BE49-F238E27FC236}">
                <a16:creationId xmlns:a16="http://schemas.microsoft.com/office/drawing/2014/main" id="{9E1B69BD-FB0D-5B53-23D1-B657B15CF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27" y="2005543"/>
            <a:ext cx="7046145" cy="396345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5D939F-31CC-C9ED-117C-8E2CB7B60CF0}"/>
              </a:ext>
            </a:extLst>
          </p:cNvPr>
          <p:cNvSpPr txBox="1"/>
          <p:nvPr/>
        </p:nvSpPr>
        <p:spPr>
          <a:xfrm>
            <a:off x="5698165" y="163621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Task 1</a:t>
            </a:r>
          </a:p>
        </p:txBody>
      </p:sp>
    </p:spTree>
    <p:extLst>
      <p:ext uri="{BB962C8B-B14F-4D97-AF65-F5344CB8AC3E}">
        <p14:creationId xmlns:p14="http://schemas.microsoft.com/office/powerpoint/2010/main" val="3350089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BFC40CE-975F-D333-DED6-FB010CC8E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12187066" cy="6858000"/>
          </a:xfrm>
          <a:prstGeom prst="rect">
            <a:avLst/>
          </a:prstGeom>
        </p:spPr>
      </p:pic>
      <p:pic>
        <p:nvPicPr>
          <p:cNvPr id="7" name="Immagine 6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7146E5FF-02F9-AAFE-1375-B583B828C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0" y="2289533"/>
            <a:ext cx="5240523" cy="2947794"/>
          </a:xfrm>
          <a:prstGeom prst="rect">
            <a:avLst/>
          </a:prstGeom>
        </p:spPr>
      </p:pic>
      <p:pic>
        <p:nvPicPr>
          <p:cNvPr id="9" name="Immagine 8" descr="Immagine che contiene testo, schermata, Rettangolo, design&#10;&#10;Descrizione generata automaticamente">
            <a:extLst>
              <a:ext uri="{FF2B5EF4-FFF2-40B4-BE49-F238E27FC236}">
                <a16:creationId xmlns:a16="http://schemas.microsoft.com/office/drawing/2014/main" id="{A947525E-3386-947B-FD4D-0642AF0D7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99" y="2289533"/>
            <a:ext cx="5240523" cy="29477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C3DB8C-89C4-B1C0-7DA7-F53545ECFC9C}"/>
              </a:ext>
            </a:extLst>
          </p:cNvPr>
          <p:cNvSpPr txBox="1"/>
          <p:nvPr/>
        </p:nvSpPr>
        <p:spPr>
          <a:xfrm>
            <a:off x="2732537" y="192020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Task</a:t>
            </a:r>
            <a:r>
              <a:rPr lang="it-IT" dirty="0"/>
              <a:t> 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79E38A-2271-64A2-9CDB-BF6A787E4C5B}"/>
              </a:ext>
            </a:extLst>
          </p:cNvPr>
          <p:cNvSpPr txBox="1"/>
          <p:nvPr/>
        </p:nvSpPr>
        <p:spPr>
          <a:xfrm>
            <a:off x="8706393" y="192020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Task</a:t>
            </a:r>
            <a:r>
              <a:rPr lang="it-IT" dirty="0"/>
              <a:t> 7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83BC26-508E-E208-8B0A-D56B00ED60BE}"/>
              </a:ext>
            </a:extLst>
          </p:cNvPr>
          <p:cNvSpPr txBox="1"/>
          <p:nvPr/>
        </p:nvSpPr>
        <p:spPr>
          <a:xfrm>
            <a:off x="2940265" y="5691031"/>
            <a:ext cx="6306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Il paper sketch integrale è consultabile sul gruppo Figma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597927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801A6589-855D-9F8E-CC80-31928C71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94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1B514890-52CD-838E-0131-734F59AC7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6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91486E0-BF72-7FF9-5DAF-9B0F079D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22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7D983AF-9E24-DE3C-E5C8-7CA208F6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0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A70A9B87-C324-74C3-428E-3953025CD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75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9BE987F-4F5C-83A1-7893-4F2DACF03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09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A92A8DC-B710-C3DE-32DE-D09178EF9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98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8DD6C21-B54D-6280-653B-F9B7B4585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1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56EF0A6A-FB51-492D-80E3-BBC1CF92C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6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bianco, design&#10;&#10;Descrizione generata automaticamente">
            <a:extLst>
              <a:ext uri="{FF2B5EF4-FFF2-40B4-BE49-F238E27FC236}">
                <a16:creationId xmlns:a16="http://schemas.microsoft.com/office/drawing/2014/main" id="{F97CE7E7-6346-2FAF-9B17-EBE26BE53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pic>
        <p:nvPicPr>
          <p:cNvPr id="5" name="editedPresentationIum">
            <a:hlinkClick r:id="" action="ppaction://media"/>
            <a:extLst>
              <a:ext uri="{FF2B5EF4-FFF2-40B4-BE49-F238E27FC236}">
                <a16:creationId xmlns:a16="http://schemas.microsoft.com/office/drawing/2014/main" id="{DFE2020A-DC6E-55D4-91F5-06FF1A4256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689" y="1866900"/>
            <a:ext cx="7800622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5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3A365A4-9E37-DBFD-358C-83B818886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8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65B23B7-4DEC-8574-E2F0-2B8202E91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4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6AD1FD1-70FE-8CEB-3374-ED2F8B87D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66EFCEE7-86A0-A66E-322A-84E297DC6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6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cerchio&#10;&#10;Descrizione generata automaticamente">
            <a:extLst>
              <a:ext uri="{FF2B5EF4-FFF2-40B4-BE49-F238E27FC236}">
                <a16:creationId xmlns:a16="http://schemas.microsoft.com/office/drawing/2014/main" id="{D7DACA62-29DA-6AAF-BA2F-F31457F9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4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B1C96BC0-F467-495E-E267-DEECF9525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3B3362-2619-C5B2-BA49-7DBCABDAB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AD88FA66-C649-7EDD-8C7F-9F77665CF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051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15</Words>
  <Application>Microsoft Office PowerPoint</Application>
  <PresentationFormat>Widescreen</PresentationFormat>
  <Paragraphs>4</Paragraphs>
  <Slides>25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JetBrains Mono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Giovanni Nigro</dc:creator>
  <cp:lastModifiedBy>Giovanni Nigro</cp:lastModifiedBy>
  <cp:revision>5</cp:revision>
  <dcterms:created xsi:type="dcterms:W3CDTF">2024-05-29T17:58:04Z</dcterms:created>
  <dcterms:modified xsi:type="dcterms:W3CDTF">2024-05-30T07:50:04Z</dcterms:modified>
</cp:coreProperties>
</file>